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1"/>
  </p:handoutMasterIdLst>
  <p:sldIdLst>
    <p:sldId id="398" r:id="rId2"/>
    <p:sldId id="300" r:id="rId3"/>
    <p:sldId id="302" r:id="rId4"/>
    <p:sldId id="314" r:id="rId5"/>
    <p:sldId id="309" r:id="rId6"/>
    <p:sldId id="385" r:id="rId7"/>
    <p:sldId id="311" r:id="rId8"/>
    <p:sldId id="310" r:id="rId9"/>
    <p:sldId id="389" r:id="rId10"/>
    <p:sldId id="323" r:id="rId11"/>
    <p:sldId id="324" r:id="rId12"/>
    <p:sldId id="327" r:id="rId13"/>
    <p:sldId id="325" r:id="rId14"/>
    <p:sldId id="326" r:id="rId15"/>
    <p:sldId id="328" r:id="rId16"/>
    <p:sldId id="329" r:id="rId17"/>
    <p:sldId id="330" r:id="rId18"/>
    <p:sldId id="307" r:id="rId19"/>
    <p:sldId id="333" r:id="rId20"/>
    <p:sldId id="303" r:id="rId21"/>
    <p:sldId id="317" r:id="rId22"/>
    <p:sldId id="313" r:id="rId23"/>
    <p:sldId id="316" r:id="rId24"/>
    <p:sldId id="320" r:id="rId25"/>
    <p:sldId id="315" r:id="rId26"/>
    <p:sldId id="331" r:id="rId27"/>
    <p:sldId id="312" r:id="rId28"/>
    <p:sldId id="305" r:id="rId29"/>
    <p:sldId id="306" r:id="rId30"/>
    <p:sldId id="348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52" r:id="rId42"/>
    <p:sldId id="332" r:id="rId43"/>
    <p:sldId id="319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92" r:id="rId56"/>
    <p:sldId id="387" r:id="rId57"/>
    <p:sldId id="334" r:id="rId58"/>
    <p:sldId id="386" r:id="rId59"/>
    <p:sldId id="349" r:id="rId60"/>
    <p:sldId id="351" r:id="rId61"/>
    <p:sldId id="350" r:id="rId62"/>
    <p:sldId id="335" r:id="rId63"/>
    <p:sldId id="354" r:id="rId64"/>
    <p:sldId id="353" r:id="rId65"/>
    <p:sldId id="355" r:id="rId66"/>
    <p:sldId id="356" r:id="rId67"/>
    <p:sldId id="318" r:id="rId68"/>
    <p:sldId id="390" r:id="rId69"/>
    <p:sldId id="391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400" r:id="rId78"/>
    <p:sldId id="374" r:id="rId79"/>
    <p:sldId id="399" r:id="rId80"/>
    <p:sldId id="375" r:id="rId81"/>
    <p:sldId id="376" r:id="rId82"/>
    <p:sldId id="377" r:id="rId83"/>
    <p:sldId id="378" r:id="rId84"/>
    <p:sldId id="379" r:id="rId85"/>
    <p:sldId id="401" r:id="rId86"/>
    <p:sldId id="380" r:id="rId87"/>
    <p:sldId id="381" r:id="rId88"/>
    <p:sldId id="394" r:id="rId89"/>
    <p:sldId id="382" r:id="rId90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956" autoAdjust="0"/>
    <p:restoredTop sz="95455" autoAdjust="0"/>
  </p:normalViewPr>
  <p:slideViewPr>
    <p:cSldViewPr snapToGrid="0">
      <p:cViewPr varScale="1">
        <p:scale>
          <a:sx n="73" d="100"/>
          <a:sy n="73" d="100"/>
        </p:scale>
        <p:origin x="99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110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05/10/2023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110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13799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247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31 de Agosto del 2023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6698" y="2436558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IVÁN E. ALVARADO FUENTES </a:t>
              </a: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800" dirty="0">
                  <a:solidFill>
                    <a:schemeClr val="tx1"/>
                  </a:solidFill>
                </a:rPr>
                <a:t>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900" dirty="0" smtClean="0">
                  <a:solidFill>
                    <a:prstClr val="black"/>
                  </a:solidFill>
                </a:rPr>
                <a:t>Mantenimiento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RDZ.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BALLESTEROS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AGUSTÍN RAMOS PÉREZ </a:t>
              </a: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EM08183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MENCHACA LUNA </a:t>
              </a: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4343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2360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5574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3699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JUAN RAÚL ALCOCER CRUZ </a:t>
              </a: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MA. LOURDES GUERRA GALVAN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3006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11312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Conector recto 52"/>
          <p:cNvCxnSpPr/>
          <p:nvPr/>
        </p:nvCxnSpPr>
        <p:spPr>
          <a:xfrm flipH="1">
            <a:off x="8719141" y="2819242"/>
            <a:ext cx="2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5530025" y="399694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399173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938459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38914" y="3201318"/>
            <a:ext cx="1980000" cy="388800"/>
            <a:chOff x="5016000" y="1252554"/>
            <a:chExt cx="2157939" cy="704282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2554"/>
              <a:ext cx="2157939" cy="5433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927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43441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92231" y="4000215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29763" y="4933455"/>
            <a:ext cx="2873392" cy="837769"/>
            <a:chOff x="5016000" y="1040449"/>
            <a:chExt cx="2312826" cy="1324422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12826" cy="11469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JOSSELINE SAN MIGUEL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ADA GAYTAN VILLASTRIGO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VANESSA RAMOS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3670"/>
              <a:ext cx="2312826" cy="2812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9143" y="31688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JONATHAN G. LIÑAN OROZCO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EM10334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56363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555084"/>
            <a:ext cx="2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5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219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2827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J.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28359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55508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6508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12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599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0768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547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60256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36465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1168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5953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0724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5427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60212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36588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ISAID SAUCEDO BARBOZA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EM09998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266" y="4129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4624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ERNESTO PEREZ LUQUE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425776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EM06051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EM07212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04164" y="2753002"/>
            <a:ext cx="1980000" cy="733922"/>
            <a:chOff x="5016000" y="1040447"/>
            <a:chExt cx="2157939" cy="116025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57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EM10185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ANDREA DOMINGUEZ BARRERA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DAPHNE ARELLANO FERREL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61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259711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ANTONIO ZERRWECK ÁLVAREZ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EM06860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Depto.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276254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666118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705566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77269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192155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77151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390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290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Agencia Fiscal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77151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972780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972780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969419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027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580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6" y="51555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9270" y="3952168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RAMIREZ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45073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087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6715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0132" y="35138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4354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9783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45323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50869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276254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7538891" y="3297510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4606243" y="330051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10093404" y="3296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2108575" y="329124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17480"/>
            <a:ext cx="2" cy="19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1034" y="3613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889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1624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12891" y="36220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EM07175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2110643" y="3294509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 flipH="1">
            <a:off x="7399183" y="2645248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4751143" y="264160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7071126" y="2205446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072454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538076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073169" y="2642141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077874" y="265045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86154" y="2009961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657" y="294607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1871" y="2942430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88929" y="2942430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0422" y="1248878"/>
            <a:ext cx="2340000" cy="389164"/>
            <a:chOff x="5016000" y="1040450"/>
            <a:chExt cx="2157939" cy="615226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ZAIDA E. GONZALEZ CASTAÑEDAS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EM10247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1143" y="29424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Comprador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THEODOROS KALIONCHIZ DE LA FUENTE </a:t>
              </a: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EDITH HERNÁNDEZ SILLAS </a:t>
              </a: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upo 1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ectángulo 1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10541966" y="44236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7904500" y="4432546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385544" y="44450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511070" y="443876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910466" y="34575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4308257" y="345540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110468" y="1581582"/>
            <a:ext cx="0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36004" y="1961125"/>
            <a:ext cx="216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10466" y="2579493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10466" y="3679438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3361" y="131061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4308259" y="3455391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10466" y="3679438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4712" y="4706033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13933" y="4706753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24781" y="482886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1511598" y="4434214"/>
            <a:ext cx="903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10466" y="4716853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15287" y="3205570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 flipH="1">
            <a:off x="7406736" y="1991870"/>
            <a:ext cx="0" cy="225152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87605"/>
            <a:ext cx="0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5427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65483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77153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2" y="2903744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EM10114 </a:t>
              </a:r>
              <a:r>
                <a:rPr lang="es-ES" sz="1000" b="1" dirty="0">
                  <a:solidFill>
                    <a:prstClr val="black"/>
                  </a:solidFill>
                </a:rPr>
                <a:t>RAUL ANGUIANO PARKER 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810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5748" y="3539041"/>
            <a:ext cx="1986350" cy="512581"/>
            <a:chOff x="5016000" y="1253594"/>
            <a:chExt cx="2164860" cy="810334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6831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EM00836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EM10019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NAHOMI MARTÍNEZ CASTRO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41500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3545481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JOHAR FUENTES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2862737"/>
            <a:ext cx="1980000" cy="1188936"/>
            <a:chOff x="5016000" y="975621"/>
            <a:chExt cx="2157939" cy="187957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75621"/>
              <a:ext cx="2157939" cy="18450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MARTINEZ VARGAS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VARELA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SAMANTHA REYES FLORES</a:t>
              </a: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06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40401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4040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3597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33255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4359033"/>
            <a:ext cx="1980000" cy="537777"/>
            <a:chOff x="5016000" y="1040449"/>
            <a:chExt cx="2157939" cy="85016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017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61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6716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42317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893" y="290287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030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5670" y="4781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27330" y="415813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SEPULVEDA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787128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430893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45862"/>
            <a:ext cx="0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17493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94523" y="256677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1955" y="2565130"/>
            <a:ext cx="2160000" cy="389165"/>
            <a:chOff x="5614242" y="884459"/>
            <a:chExt cx="2157939" cy="518856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614242" y="884459"/>
              <a:ext cx="2157939" cy="3901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EDGAR A. VALDES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614242" y="116881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EM10277 </a:t>
              </a:r>
              <a:r>
                <a:rPr lang="es-ES" sz="800" dirty="0" smtClean="0">
                  <a:solidFill>
                    <a:schemeClr val="tx1"/>
                  </a:solidFill>
                </a:rPr>
                <a:t>Auxiliar Administrativo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58268" y="256566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CARLOS AMADOR  MORENO LIÑAN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EM10263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28936" y="2565130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ANDREA DOMINGUEZ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385647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38702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391912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388902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6095479" y="1524698"/>
            <a:ext cx="0" cy="86386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367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IVAN EDUARDO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393855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10699" y="2689895"/>
            <a:ext cx="1980873" cy="2396281"/>
            <a:chOff x="5006508" y="1648274"/>
            <a:chExt cx="2158890" cy="3788268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3553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ILSE Y. LUNA MARTINEZ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VIV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CYNTHIA MATA MARTINEZ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ARNULFO AMADOR JARAMILLO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7459" y="52020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5653" y="2691696"/>
            <a:ext cx="1990628" cy="1052141"/>
            <a:chOff x="5004417" y="1040453"/>
            <a:chExt cx="2169522" cy="1663324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3"/>
              <a:ext cx="2157939" cy="15485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EM07317 </a:t>
              </a:r>
              <a:r>
                <a:rPr lang="es-ES" sz="950" b="1" dirty="0">
                  <a:solidFill>
                    <a:prstClr val="black"/>
                  </a:solidFill>
                </a:rPr>
                <a:t>KALONDI HERNÁNDEZ BUGARIN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  </a:t>
              </a:r>
              <a:endParaRPr lang="es-ES" sz="950" b="1" dirty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EM07682 </a:t>
              </a:r>
              <a:r>
                <a:rPr lang="es-ES" sz="1000" b="1" dirty="0">
                  <a:solidFill>
                    <a:prstClr val="black"/>
                  </a:solidFill>
                </a:rPr>
                <a:t>MÓNICA GUERRERO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ESPINOZA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EM09876 </a:t>
              </a:r>
              <a:r>
                <a:rPr lang="es-ES" sz="1000" b="1" dirty="0">
                  <a:solidFill>
                    <a:schemeClr val="tx1"/>
                  </a:solidFill>
                </a:rPr>
                <a:t>FLOR DEL C. ORTIZ CASTAÑEDA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4417" y="246927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0762" y="2681546"/>
            <a:ext cx="1980000" cy="404524"/>
            <a:chOff x="5016000" y="1040452"/>
            <a:chExt cx="2157939" cy="639511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2"/>
              <a:ext cx="2157939" cy="3939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EM10075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 A.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4546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367" y="1831333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MARIA VENEGAS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14877" y="268989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ISABEL ZAVALA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46552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267857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205574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2058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205574"/>
            <a:ext cx="21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3686" y="24493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1756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83295" y="24501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754" y="36367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5012540" y="3463584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800142"/>
            <a:ext cx="1980000" cy="551090"/>
            <a:chOff x="5016000" y="1040449"/>
            <a:chExt cx="2157939" cy="871213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99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JAQUELINE SANCHEZ ROMO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71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31155" y="2175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ARAIZA AVILA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8697" y="27043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CONSUELO PEREZ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749" y="3237990"/>
            <a:ext cx="1980000" cy="563346"/>
            <a:chOff x="5016000" y="1040447"/>
            <a:chExt cx="2157939" cy="89058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079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3559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39234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637" y="3068248"/>
            <a:ext cx="1980000" cy="559290"/>
            <a:chOff x="5016000" y="1040449"/>
            <a:chExt cx="2157939" cy="88417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4967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EM08249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DULCE VILLASTRIGO HDZ.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01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67" y="1865528"/>
            <a:ext cx="1980000" cy="409753"/>
            <a:chOff x="5016000" y="1046238"/>
            <a:chExt cx="2157939" cy="553801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4132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02333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7471" y="3068245"/>
            <a:ext cx="1980000" cy="767127"/>
            <a:chOff x="5016000" y="1040445"/>
            <a:chExt cx="2157939" cy="1212745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02867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EM09712 </a:t>
              </a:r>
              <a:r>
                <a:rPr lang="es-ES" sz="1000" b="1" dirty="0">
                  <a:solidFill>
                    <a:prstClr val="black"/>
                  </a:solidFill>
                </a:rPr>
                <a:t>JUVENTINO BAUTISTA MÉNDEZ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186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9471" y="3068246"/>
            <a:ext cx="1980000" cy="1243506"/>
            <a:chOff x="5284643" y="489913"/>
            <a:chExt cx="2157939" cy="1965849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EM02617 </a:t>
              </a:r>
              <a:r>
                <a:rPr lang="es-ES" sz="1000" b="1" dirty="0">
                  <a:solidFill>
                    <a:prstClr val="black"/>
                  </a:solidFill>
                </a:rPr>
                <a:t>MARIO A.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MEZA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3" y="22212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8554" y="38966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DULCE VILLASTRIGO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ector recto 35"/>
          <p:cNvCxnSpPr/>
          <p:nvPr/>
        </p:nvCxnSpPr>
        <p:spPr>
          <a:xfrm flipH="1">
            <a:off x="7664904" y="202537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4564262" y="201884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10423446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4615" y="2486172"/>
            <a:ext cx="1980000" cy="432000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02853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65070" y="2467609"/>
            <a:ext cx="1980000" cy="460486"/>
            <a:chOff x="5016000" y="1054928"/>
            <a:chExt cx="2157939" cy="727978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6829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84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8869" y="2464233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85710" y="2473109"/>
            <a:ext cx="1980000" cy="746743"/>
            <a:chOff x="5016000" y="1113496"/>
            <a:chExt cx="2157939" cy="1360800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3496"/>
              <a:ext cx="2157939" cy="123531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RAMON SANCHEZ GAMEZ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LEONOR RDZ.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SEGURA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3979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98353" y="2001308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1076" y="289628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0446" y="2896288"/>
            <a:ext cx="2016000" cy="662426"/>
            <a:chOff x="5016000" y="1040449"/>
            <a:chExt cx="2157939" cy="1047218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9410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EM09220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LUIS GAMEZ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316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Sec. Part. Alcalde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43917" y="289281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605273"/>
            <a:ext cx="54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2099719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2106210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2106210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2098785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2104416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887" y="2765145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8538" y="2430585"/>
            <a:ext cx="1980000" cy="1146713"/>
            <a:chOff x="5016000" y="894340"/>
            <a:chExt cx="2157939" cy="1812829"/>
          </a:xfrm>
        </p:grpSpPr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6280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MENDEZ TREJO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BARRIENTOS ROSAS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47266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67774" y="1426893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435652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3562" y="2435652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285" y="1812892"/>
            <a:ext cx="1980000" cy="653127"/>
            <a:chOff x="5016000" y="1040445"/>
            <a:chExt cx="2157939" cy="1032523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85368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84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926976"/>
            <a:ext cx="1983145" cy="1149437"/>
            <a:chOff x="5016000" y="894340"/>
            <a:chExt cx="2161367" cy="1817136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59596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4769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254" y="3357980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8029" y="2999189"/>
            <a:ext cx="1980001" cy="358436"/>
            <a:chOff x="5015999" y="1894738"/>
            <a:chExt cx="2157940" cy="566649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94738"/>
              <a:ext cx="2157939" cy="5094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09071" y="2402586"/>
            <a:ext cx="1980000" cy="1316998"/>
            <a:chOff x="5016000" y="1641251"/>
            <a:chExt cx="2157939" cy="2082032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1"/>
              <a:ext cx="2157939" cy="19148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MARTINEZ PEREZ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PLATA ZACARIAS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ISAAC ALVARADO DELGADO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8878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2091244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686" y="4390952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210290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41694" y="439960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2096685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396393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2094891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3" y="4394599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1783" y="4927595"/>
            <a:ext cx="1987353" cy="1647951"/>
            <a:chOff x="5016000" y="894338"/>
            <a:chExt cx="2165954" cy="2605232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40727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YUVIGILDA ARREOLA RDZ.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RUIZ MARTINEZ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2650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38020" y="4931937"/>
            <a:ext cx="1980000" cy="1564345"/>
            <a:chOff x="5016000" y="616887"/>
            <a:chExt cx="2157939" cy="2473060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3282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ROMO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554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931938"/>
            <a:ext cx="1980000" cy="1526672"/>
            <a:chOff x="5016000" y="616889"/>
            <a:chExt cx="2157939" cy="2413504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9"/>
              <a:ext cx="2157939" cy="218164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EM07029 </a:t>
              </a:r>
              <a:r>
                <a:rPr lang="es-ES" sz="1000" b="1" dirty="0">
                  <a:solidFill>
                    <a:schemeClr val="tx1"/>
                  </a:solidFill>
                </a:rPr>
                <a:t>TOMAS ORTIZ DÍAZ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 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9589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4" y="4934938"/>
            <a:ext cx="1980000" cy="1333242"/>
            <a:chOff x="5016001" y="894338"/>
            <a:chExt cx="2157940" cy="2107711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198231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76754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17414" y="1325629"/>
            <a:ext cx="1980001" cy="575476"/>
            <a:chOff x="5015999" y="2079998"/>
            <a:chExt cx="2157940" cy="909765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79998"/>
              <a:ext cx="2157939" cy="74671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NATALIA LOPEZ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HORTENCIA ESCOBEDO O.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CABRERA INOSTROZA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7552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0553" y="3576718"/>
            <a:ext cx="1980000" cy="359795"/>
            <a:chOff x="5016000" y="1086880"/>
            <a:chExt cx="2157939" cy="568796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6880"/>
              <a:ext cx="2157939" cy="4630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28246" y="1763494"/>
            <a:ext cx="2160000" cy="423123"/>
            <a:chOff x="5016000" y="1077112"/>
            <a:chExt cx="2157939" cy="668912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7112"/>
              <a:ext cx="2157939" cy="52476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1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39273" y="2767376"/>
            <a:ext cx="2160000" cy="891200"/>
            <a:chOff x="5016000" y="1040445"/>
            <a:chExt cx="2157939" cy="140889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951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48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3513" y="27627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4247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37259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23482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10015315" y="280384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8081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80879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5315" y="31325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899" y="313256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655" y="204115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2037" y="3129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99731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09578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6996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4701" y="5918837"/>
            <a:ext cx="1980000" cy="570140"/>
            <a:chOff x="5016000" y="1040449"/>
            <a:chExt cx="2157939" cy="90132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6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EM06702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OLEGARIO MTZ. ALVARADO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F. ALVIZO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72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84227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159" y="5915359"/>
            <a:ext cx="1980000" cy="648830"/>
            <a:chOff x="5016000" y="1040444"/>
            <a:chExt cx="2157939" cy="102572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4"/>
              <a:ext cx="2157939" cy="8443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GERARDO GARCIA GALVAN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16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329" y="29481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MAX BARRERA LOPEZ 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ÓSCAR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500602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502216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04351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56374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5028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42268" y="2799007"/>
            <a:ext cx="1980000" cy="405682"/>
            <a:chOff x="5016000" y="1303465"/>
            <a:chExt cx="2157939" cy="641339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03465"/>
              <a:ext cx="2157939" cy="5311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7969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RODRIGUEZ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EM10190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Desarrollo Urbano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42" y="1266634"/>
            <a:ext cx="216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656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2711881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EM03360 </a:t>
            </a:r>
            <a:r>
              <a:rPr lang="es-ES" sz="1000" b="1" dirty="0" smtClean="0">
                <a:solidFill>
                  <a:prstClr val="black"/>
                </a:solidFill>
              </a:rPr>
              <a:t>ROMAN CARRILLO MENDOZA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EM10093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JESUS A. DE LA CERDA RUIZ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3886837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4017" y="4269979"/>
            <a:ext cx="1980000" cy="711384"/>
            <a:chOff x="5016000" y="1040447"/>
            <a:chExt cx="2157939" cy="1124621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7272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EM08689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A. MORA ESQUIVEL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RAUL PEÑA MUÑOZ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5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36000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EM06951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FERNANDO SALAZAR BALDERAS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2958913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sp>
        <p:nvSpPr>
          <p:cNvPr id="46" name="Rectángulo 45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3366248"/>
            <a:ext cx="1980000" cy="36000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EM07491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SOCORRO ESCAMILLA CASTILLO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3607008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2853706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2855982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2855981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2854206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476681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1936185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1734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7723" y="17314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592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2853706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2230" y="30976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3094538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53290" y="3094538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428" y="3810699"/>
            <a:ext cx="1980000" cy="2237613"/>
            <a:chOff x="5016000" y="184695"/>
            <a:chExt cx="2157939" cy="3537419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3811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CORONADO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EM10350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JUAN CHAVEZ CORONADO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EM10351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EDGAR ZAPATA CASTAÑON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EM10353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JAIME GOMEZ GARCIA 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8761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66870" y="3094538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3100557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37305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9076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3339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55108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CRISTIAN PIÑA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EM10352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V. DE LA CRUZ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7027" y="24276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9605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35184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40736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46367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242" y="2961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09" y="24349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34767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13" y="40336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45473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3" y="29622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350" y="3515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7" y="40723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5163692"/>
            <a:ext cx="1980000" cy="1478740"/>
            <a:chOff x="5016000" y="1040449"/>
            <a:chExt cx="2157939" cy="23377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2132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.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EM07069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ANGEL S. CASTRO CARREON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EM09939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DE LA CRUZ QUIÑONES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EM10022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AMPARO VILLANUEVA CRUZ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436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2003276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96672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2000635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51664" y="5115120"/>
            <a:ext cx="3947199" cy="989860"/>
            <a:chOff x="4563829" y="1341087"/>
            <a:chExt cx="4029633" cy="1564862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341087"/>
              <a:ext cx="4029633" cy="143481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GERARDO GOMEZ VILLARREAL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FLORES MUÑOZ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AGUIRRE BARRERA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GERMAN PADIERNA PEINADO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ANCIRA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2671449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24214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CARDONA ESQUIVEL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876" y="3616784"/>
            <a:ext cx="1980000" cy="407881"/>
            <a:chOff x="5016000" y="1368338"/>
            <a:chExt cx="2157939" cy="644816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68338"/>
              <a:ext cx="2157939" cy="5526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GARZA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772" y="47922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300569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314556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313157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9703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54937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47189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299" y="4257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40076" y="42605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6302" y="5082251"/>
            <a:ext cx="3861849" cy="1062984"/>
            <a:chOff x="5016000" y="-187374"/>
            <a:chExt cx="2157939" cy="2071860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4"/>
              <a:ext cx="2157939" cy="20030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G. DE LOS REYES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</a:p>
            <a:p>
              <a:pPr lvl="0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MONICA RIVERA GUADARRAMA</a:t>
              </a:r>
            </a:p>
            <a:p>
              <a:pPr lvl="0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ERIKA LOHAMI TORRES LUNA </a:t>
              </a:r>
            </a:p>
            <a:p>
              <a:pPr lvl="0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EM10360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FRANCISCO MOLINA ESPINOZA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998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70" y="3468317"/>
            <a:ext cx="1980000" cy="1931829"/>
            <a:chOff x="5016000" y="-578553"/>
            <a:chExt cx="2157939" cy="30540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899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HERNANDEZ CERRITEÑO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409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69" y="5587124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4883861"/>
            <a:ext cx="1980000" cy="504609"/>
            <a:chOff x="5016000" y="1040447"/>
            <a:chExt cx="2157939" cy="797732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542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3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5581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4022" y="3466073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3703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9798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4155084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307159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96837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37955" y="34715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54937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902662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55640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83787" y="3472662"/>
            <a:ext cx="1987593" cy="499775"/>
            <a:chOff x="5016000" y="1040449"/>
            <a:chExt cx="2166214" cy="790090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24275" y="1040449"/>
              <a:ext cx="2157939" cy="62553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EM10138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EM10346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FAVIOLA PRESAS SOTO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603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267607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266549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26757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210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2071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32026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>
            <a:endCxn id="80" idx="2"/>
          </p:cNvCxnSpPr>
          <p:nvPr/>
        </p:nvCxnSpPr>
        <p:spPr>
          <a:xfrm>
            <a:off x="6097772" y="1423008"/>
            <a:ext cx="2882" cy="32768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6486" y="32095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2074" y="2499737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32386" y="431670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93754" y="431592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653" y="4310726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554382"/>
            <a:ext cx="1980000" cy="733104"/>
            <a:chOff x="5016000" y="1040447"/>
            <a:chExt cx="2157939" cy="115895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460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VALERY A. BERNAL GARZA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490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264926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265983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8939" y="3181988"/>
            <a:ext cx="1980000" cy="633074"/>
            <a:chOff x="5016000" y="540771"/>
            <a:chExt cx="2157939" cy="100082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8579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07094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3541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4200" y="3188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265953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4559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1000" b="1" dirty="0">
                  <a:solidFill>
                    <a:prstClr val="black"/>
                  </a:solidFill>
                </a:rPr>
                <a:t>SOFÍA GONZÁLEZ ROMO </a:t>
              </a: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EM09957 </a:t>
              </a:r>
              <a:r>
                <a:rPr lang="es-ES" sz="700" dirty="0">
                  <a:solidFill>
                    <a:prstClr val="black"/>
                  </a:solidFill>
                </a:rPr>
                <a:t>Nutrición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18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4608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49" y="2706281"/>
            <a:ext cx="1980000" cy="449716"/>
            <a:chOff x="5016000" y="1040449"/>
            <a:chExt cx="2157939" cy="710952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74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690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2711419"/>
            <a:ext cx="1981167" cy="704832"/>
            <a:chOff x="4970676" y="1135613"/>
            <a:chExt cx="2159211" cy="111426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3"/>
              <a:ext cx="2157939" cy="9445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EM10271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MELISSA LOPEZ NARVAEZ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FRANCISCO PIZARRO RDZ. </a:t>
              </a:r>
              <a:endParaRPr lang="es-ES" sz="9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6" y="2024520"/>
              <a:ext cx="2157942" cy="2253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2702056"/>
            <a:ext cx="1980000" cy="534476"/>
            <a:chOff x="5016000" y="1040447"/>
            <a:chExt cx="2157939" cy="8449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0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3908035"/>
            <a:ext cx="1980000" cy="922203"/>
            <a:chOff x="5016000" y="801828"/>
            <a:chExt cx="2157939" cy="145789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1828"/>
              <a:ext cx="2157939" cy="12933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MITZI GARIBAY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ADAME PARDO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MARYRENE GUZMAN TENORIO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MORALES VASQUEZ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522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 / 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108405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>
            <a:endCxn id="37" idx="0"/>
          </p:cNvCxnSpPr>
          <p:nvPr/>
        </p:nvCxnSpPr>
        <p:spPr>
          <a:xfrm>
            <a:off x="6099171" y="160955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203" y="270604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GUADALUPE PAEZ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EM07481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9143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</a:t>
              </a:r>
              <a:r>
                <a:rPr lang="es-ES" sz="1000" b="1" dirty="0">
                  <a:solidFill>
                    <a:schemeClr val="tx1"/>
                  </a:solidFill>
                </a:rPr>
                <a:t>VALDEZ GARCIA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192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CINDY V. CARRILLO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EM08884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>
            <a:off x="9701588" y="227604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487800" y="22670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2489569" y="227831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3672053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5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4874455" y="2040515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20" y="2919168"/>
            <a:ext cx="1980000" cy="581054"/>
            <a:chOff x="5016000" y="862548"/>
            <a:chExt cx="2157939" cy="914505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62548"/>
              <a:ext cx="2157939" cy="76670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OSVALDO MTZ. BALLESTEROS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HERNANDEZ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255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557" y="3178640"/>
            <a:ext cx="1980000" cy="1122767"/>
            <a:chOff x="5016000" y="800796"/>
            <a:chExt cx="2157940" cy="1774972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0796"/>
              <a:ext cx="2157940" cy="166539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GARZA PEÑA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DE DIOS LEAL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3412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3855909"/>
            <a:ext cx="1980001" cy="725226"/>
            <a:chOff x="5015999" y="1000105"/>
            <a:chExt cx="2157941" cy="114650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00105"/>
              <a:ext cx="2157940" cy="10292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5622" y="3038959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0923" y="3857517"/>
            <a:ext cx="1980000" cy="771419"/>
            <a:chOff x="5016000" y="1074054"/>
            <a:chExt cx="2157940" cy="1219530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4054"/>
              <a:ext cx="2157940" cy="108133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MACIAS CORPUS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908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5005411"/>
            <a:ext cx="1980000" cy="510209"/>
            <a:chOff x="5016000" y="1011453"/>
            <a:chExt cx="2157940" cy="806584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1453"/>
              <a:ext cx="2157940" cy="6530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EM09294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MARCO MENDOZA CORTES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5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261" y="4970835"/>
            <a:ext cx="1980000" cy="780533"/>
            <a:chOff x="5016000" y="998129"/>
            <a:chExt cx="2157940" cy="1233939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8129"/>
              <a:ext cx="2157940" cy="108133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DANIEL LLANAS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JULIO C. LOERA MARTINEZ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75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49214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5858599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6557" y="2357626"/>
            <a:ext cx="1980000" cy="390901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816824" y="1844049"/>
            <a:ext cx="2160000" cy="389165"/>
            <a:chOff x="5016000" y="1040449"/>
            <a:chExt cx="2157939" cy="615227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HANSSEN D. PADILLA NARVÁEZ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>
                  <a:solidFill>
                    <a:prstClr val="black"/>
                  </a:solidFill>
                </a:rPr>
                <a:t>Jefe </a:t>
              </a:r>
              <a:r>
                <a:rPr lang="es-ES" sz="800" smtClean="0">
                  <a:solidFill>
                    <a:prstClr val="black"/>
                  </a:solidFill>
                </a:rPr>
                <a:t>Departamento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27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48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120965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0568" y="2175727"/>
            <a:ext cx="1980000" cy="650114"/>
            <a:chOff x="5016000" y="1040449"/>
            <a:chExt cx="2157939" cy="1027760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0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EUSEVIO LEIJAS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2700927"/>
            <a:ext cx="1980000" cy="472922"/>
            <a:chOff x="5016000" y="1010312"/>
            <a:chExt cx="2157940" cy="97675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	MADA HERNANDEZ REYNA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221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910781"/>
            <a:ext cx="1980000" cy="522057"/>
            <a:chOff x="5016000" y="1010314"/>
            <a:chExt cx="2157940" cy="828592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2466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440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519" y="4621096"/>
            <a:ext cx="1980000" cy="559294"/>
            <a:chOff x="5016000" y="1040447"/>
            <a:chExt cx="2157939" cy="88418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49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EM05314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01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59684"/>
            <a:ext cx="1980000" cy="360000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4005" y="3039035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3698216"/>
            <a:ext cx="1980000" cy="504501"/>
            <a:chOff x="5016000" y="1381249"/>
            <a:chExt cx="2157940" cy="8007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7254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747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5" y="4344452"/>
            <a:ext cx="1980097" cy="360000"/>
            <a:chOff x="5016000" y="1040449"/>
            <a:chExt cx="2158044" cy="91215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3561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4848118"/>
            <a:ext cx="1980000" cy="599088"/>
            <a:chOff x="5016000" y="1336943"/>
            <a:chExt cx="2157940" cy="950853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7832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329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5577381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6039754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EM01926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ARTURO MARTÍNEZ NAVARRETE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9045" y="3049383"/>
            <a:ext cx="1980000" cy="398333"/>
            <a:chOff x="5016000" y="1167821"/>
            <a:chExt cx="2157939" cy="629721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67821"/>
              <a:ext cx="2157939" cy="5006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630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593" y="5348583"/>
            <a:ext cx="1980000" cy="604012"/>
            <a:chOff x="5016000" y="1010314"/>
            <a:chExt cx="2157940" cy="958668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993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CHAVARRIA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4483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5205" y="4254980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EMMA HUERTA CONTRERAS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2493" y="3675336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RODRIGO F.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EM08879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OMBEROS / 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3166860"/>
            <a:ext cx="1980000" cy="373751"/>
            <a:chOff x="5016000" y="1172995"/>
            <a:chExt cx="2157939" cy="87284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72995"/>
              <a:ext cx="2157939" cy="62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ESCOBEDO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6362"/>
              <a:ext cx="2157939" cy="3194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810" y="3848462"/>
            <a:ext cx="1980000" cy="1125617"/>
            <a:chOff x="5016000" y="1040447"/>
            <a:chExt cx="2157939" cy="1779479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20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EM09744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SANDRA TORRES S.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17" y="3757295"/>
            <a:ext cx="4041952" cy="1498657"/>
            <a:chOff x="5016000" y="1321077"/>
            <a:chExt cx="4405195" cy="236921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220732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EM09699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FELIPE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SALINAS </a:t>
              </a:r>
              <a:r>
                <a:rPr lang="es-MX" sz="1000" b="1" dirty="0">
                  <a:solidFill>
                    <a:schemeClr val="tx1"/>
                  </a:solidFill>
                </a:rPr>
                <a:t>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4913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EM05903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4153" y="3349256"/>
            <a:ext cx="4315624" cy="2263775"/>
            <a:chOff x="1652920" y="-166046"/>
            <a:chExt cx="4703463" cy="357877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6"/>
              <a:ext cx="4703463" cy="34211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EM10269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MARIANA GPE. GOMEZ PEÑA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EM10274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JESUS A. VILLA MORENO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EM10273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CINTIA V. ZABALA SALAZAR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EM10331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EDSON IBARRA MORALES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EM10332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ARTURO PEREZ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EM10333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RAFAEL GALLEGOS MEDINA 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164713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863" y="5098184"/>
            <a:ext cx="1980000" cy="568158"/>
            <a:chOff x="4743417" y="1579438"/>
            <a:chExt cx="2159219" cy="89819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579438"/>
              <a:ext cx="2157939" cy="7592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LUNA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2193166"/>
              <a:ext cx="2157939" cy="2844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2592639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810" y="3185822"/>
            <a:ext cx="1980000" cy="432000"/>
            <a:chOff x="5016000" y="890330"/>
            <a:chExt cx="2157939" cy="797512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0330"/>
              <a:ext cx="2157939" cy="7371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EM09371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A. LIMON LARA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RODRIGUEZ ALVARADO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33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176" y="3180611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SALVADOR GUERRERO LOPEZ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EM07211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097257"/>
            <a:ext cx="1800000" cy="495154"/>
            <a:chOff x="4978555" y="960522"/>
            <a:chExt cx="2157939" cy="782785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2"/>
              <a:ext cx="2157939" cy="6021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50880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743878"/>
            <a:ext cx="1800000" cy="581102"/>
            <a:chOff x="5016000" y="1317521"/>
            <a:chExt cx="2157939" cy="997116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17521"/>
              <a:ext cx="2157939" cy="897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013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BRANDON GONZÁLEZ ALARCÓN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7862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289" y="437881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502563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EM07381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667911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2" y="3782225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1" y="4927899"/>
            <a:ext cx="1800001" cy="372952"/>
            <a:chOff x="5015999" y="1040451"/>
            <a:chExt cx="2157940" cy="589597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4708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395548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547492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984313"/>
            <a:ext cx="1800000" cy="492806"/>
            <a:chOff x="5016000" y="1118509"/>
            <a:chExt cx="2157939" cy="845608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6963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961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43" y="1994303"/>
            <a:ext cx="2160000" cy="389165"/>
            <a:chOff x="5016000" y="1040449"/>
            <a:chExt cx="2157939" cy="615227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ANGEL GARCIA CARRIZALEZ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ector recto 80"/>
          <p:cNvCxnSpPr/>
          <p:nvPr/>
        </p:nvCxnSpPr>
        <p:spPr>
          <a:xfrm flipH="1">
            <a:off x="8553286" y="4779463"/>
            <a:ext cx="2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 flipH="1">
            <a:off x="3670667" y="4782183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6106268" y="4785148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4782476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902476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92129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1055" y="2086048"/>
            <a:ext cx="1980000" cy="959709"/>
            <a:chOff x="5016000" y="2082495"/>
            <a:chExt cx="2157939" cy="1517195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3217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EM10323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MENCHACA MARRERO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1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911495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191377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MARÍA DE LOURDES GUERRA GALVÁN 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80" y="2089209"/>
            <a:ext cx="1980000" cy="1080682"/>
            <a:chOff x="5016000" y="1543220"/>
            <a:chExt cx="2157939" cy="17084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43220"/>
              <a:ext cx="2157939" cy="15413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EM07141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CESAR J. RENDÓN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C. 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EM09600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JAVIER A. CORDERO TERRAZAS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EM09931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EM10034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CARLOS A. REYES GUTIERREZ   </a:t>
              </a:r>
              <a:endParaRPr lang="es-MX" sz="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EM06903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171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6393" y="3210437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GONZALEZ </a:t>
              </a:r>
              <a:r>
                <a:rPr lang="es-MX" sz="1000" b="1" dirty="0">
                  <a:solidFill>
                    <a:prstClr val="black"/>
                  </a:solidFill>
                </a:rPr>
                <a:t>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5" y="3360090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4737" y="2065317"/>
            <a:ext cx="1980000" cy="1867978"/>
            <a:chOff x="5016000" y="722581"/>
            <a:chExt cx="2157939" cy="262633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25377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EM05265</a:t>
              </a:r>
              <a:r>
                <a:rPr lang="pt-BR" sz="1000" dirty="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EM08298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HUMBERTOCASTROCARMONA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EM10153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1441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278" y="3915055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975" y="50193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000" y="5467732"/>
            <a:ext cx="1980001" cy="639861"/>
            <a:chOff x="5016000" y="869996"/>
            <a:chExt cx="2157940" cy="1011550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69996"/>
              <a:ext cx="2157939" cy="7770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EM05724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M. CASTILLA CARREON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HERNÁNDEZ BANDA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MARTINEZ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7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0667" y="50280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JUAN A. VILLAZANA SAUCEDO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Oficial Mecánico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0667" y="5578460"/>
            <a:ext cx="1980000" cy="485029"/>
            <a:chOff x="5016000" y="1040447"/>
            <a:chExt cx="2157939" cy="76677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13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M. LIDIA LOMAS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PEREZ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27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Intendente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78379" y="50173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LINARES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Cabo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8722" y="4124518"/>
            <a:ext cx="1980000" cy="444920"/>
            <a:chOff x="5016000" y="1040449"/>
            <a:chExt cx="2157939" cy="703370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89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EM07816</a:t>
              </a:r>
              <a:r>
                <a:rPr lang="es-MX" sz="7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</a:t>
              </a:r>
              <a:r>
                <a:rPr lang="es-MX" sz="900" b="1" dirty="0" smtClean="0">
                  <a:solidFill>
                    <a:srgbClr val="000000"/>
                  </a:solidFill>
                </a:rPr>
                <a:t>CARRAZCO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EM03045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MARTINEZ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93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Chofer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19760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22020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197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9830" y="2907449"/>
            <a:ext cx="11156175" cy="3872714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EM00303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EM09657 </a:t>
              </a:r>
              <a:r>
                <a:rPr lang="es-MX" sz="1000" b="1" dirty="0"/>
                <a:t>JESUS VIDAL DE LA ROSA REYES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EM07425 </a:t>
              </a:r>
              <a:r>
                <a:rPr lang="es-MX" sz="1000" b="1" dirty="0"/>
                <a:t>JOSE A. MARQUEZ ZACARIAS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EDUARDO IBARRA DE LA CRUZ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DAVID GONZALEZ CARDENAS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ADAN JIMENEZ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EM10234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D. CASTILLO ZUÑIGA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RAMIRO MATA MARTINEZ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EM07232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A. </a:t>
              </a:r>
              <a:r>
                <a:rPr lang="es-ES" sz="1000" b="1" dirty="0">
                  <a:solidFill>
                    <a:prstClr val="black"/>
                  </a:solidFill>
                </a:rPr>
                <a:t>MENCHACA MARTELL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EM04153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1050" b="1" dirty="0">
                  <a:solidFill>
                    <a:prstClr val="black"/>
                  </a:solidFill>
                </a:rPr>
                <a:t>SALVADOR FIERRO RIVERA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M. GAMEZ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ROBERTO REGINO GELASIO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EM10293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MARIO MONTOYA CANTU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EM10305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GUADALUPE SOTO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EM10314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VICTOR ESPINO MEJIA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EM10338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FRANCISCO J. GALVAN PONCE </a:t>
              </a:r>
              <a:endParaRPr lang="es-ES" sz="1050" b="1" dirty="0">
                <a:solidFill>
                  <a:prstClr val="black"/>
                </a:solidFill>
              </a:endParaRPr>
            </a:p>
            <a:p>
              <a:pPr lvl="0" algn="r" defTabSz="400050">
                <a:spcBef>
                  <a:spcPct val="0"/>
                </a:spcBef>
              </a:pP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/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31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529106"/>
            <a:ext cx="1980000" cy="1687916"/>
            <a:chOff x="5016000" y="755990"/>
            <a:chExt cx="2157939" cy="2668426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5990"/>
              <a:ext cx="2157939" cy="25681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HECTOR GARCIA REGINO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L. LAVADOR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FRANCO GONZALEZ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DEBANY SIERRA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NOE ARTURO ORTIZ GARIBAY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89915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1290" y="3670663"/>
            <a:ext cx="1980000" cy="2089818"/>
            <a:chOff x="5016000" y="2398785"/>
            <a:chExt cx="2157939" cy="330377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5"/>
              <a:ext cx="2157939" cy="31865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</a:t>
              </a:r>
              <a:r>
                <a:rPr lang="es-ES_tradnl" sz="1000" b="1" dirty="0" smtClean="0">
                  <a:solidFill>
                    <a:srgbClr val="000000"/>
                  </a:solidFill>
                </a:rPr>
                <a:t>CALLEROS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3" y="2703143"/>
            <a:ext cx="1980000" cy="591225"/>
            <a:chOff x="5016000" y="4767896"/>
            <a:chExt cx="2157939" cy="934662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817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9" name="Conector recto 38"/>
          <p:cNvCxnSpPr/>
          <p:nvPr/>
        </p:nvCxnSpPr>
        <p:spPr>
          <a:xfrm>
            <a:off x="9207045" y="2414901"/>
            <a:ext cx="0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19686" y="4467625"/>
            <a:ext cx="1980000" cy="999228"/>
            <a:chOff x="5016000" y="1280644"/>
            <a:chExt cx="2157939" cy="1579669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80644"/>
              <a:ext cx="2157939" cy="148519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EM00505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/>
                <a:t>SAMUEL </a:t>
              </a:r>
              <a:r>
                <a:rPr lang="es-ES" sz="950" b="1" dirty="0"/>
                <a:t>CARDOZA </a:t>
              </a:r>
              <a:r>
                <a:rPr lang="es-ES" sz="950" b="1" dirty="0" smtClean="0"/>
                <a:t>VILLANUEVA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EM00754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JOSÉ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GARCÍA CORREA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EM01989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JOSÉ R. CÓRDOVA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EM08873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PABLO VALDEZ MORENO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581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9905" y="4463685"/>
            <a:ext cx="1980000" cy="591225"/>
            <a:chOff x="5016000" y="4767896"/>
            <a:chExt cx="2157939" cy="934662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817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 smtClean="0">
                  <a:solidFill>
                    <a:schemeClr val="tx1"/>
                  </a:solidFill>
                </a:rPr>
                <a:t>EM10301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 CYNTHIA DE SANTOS CAMPOS 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EM10302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ANDREA MARTINEZ MTZ.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330826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JOSE MORENO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EM10337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8013" y="35031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BARCO RIVERO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55724" y="2490437"/>
            <a:ext cx="9900000" cy="4106785"/>
            <a:chOff x="4877172" y="1194490"/>
            <a:chExt cx="4884330" cy="5725909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5772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EM10208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LILIANA GARCIA MEDELLIN </a:t>
              </a:r>
            </a:p>
            <a:p>
              <a:r>
                <a:rPr lang="es-ES" sz="600" dirty="0">
                  <a:solidFill>
                    <a:prstClr val="black"/>
                  </a:solidFill>
                </a:rPr>
                <a:t>EM07009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JESÚS PADILLA MENCHACA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EM10292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YULIANA MARTINEZ GARCIA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EM10303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MARIANDY JIMENEZ REGINO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JENNIFER G. GALLEGOS RIVERA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MARTHA C. VEGA LINCON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MAURO TRUJILLO VALDEZ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EM10359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CERVANDO TAPIA VILLARREAL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679244"/>
              <a:ext cx="4884330" cy="241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691860" y="212986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499832" y="2120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35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321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BLANCA BRIONES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 flipH="1">
            <a:off x="2489569" y="213213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4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83" y="41439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8658" y="48791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RAMOS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7968" y="48785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MARTINEZ DIAZ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412" y="55962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SONIA P. ORTEGA ORTEGA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EM09419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2069" y="41176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ELADIO LOPEZ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EM10268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>
            <a:off x="4381268" y="2062513"/>
            <a:ext cx="0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8257" y="2603713"/>
            <a:ext cx="1980490" cy="3473220"/>
            <a:chOff x="5015466" y="402257"/>
            <a:chExt cx="2158473" cy="6078135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7"/>
              <a:ext cx="2157939" cy="58862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MARTINEZ MONREAL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WENDY CARLOS PIZAÑA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srgbClr val="000000"/>
                  </a:solidFill>
                </a:rPr>
                <a:t>EM10244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ALAN LIRA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62458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3921" y="2602513"/>
            <a:ext cx="1980000" cy="1385504"/>
            <a:chOff x="4987826" y="425491"/>
            <a:chExt cx="2157939" cy="2190333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9859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EM10355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ANA JIMENEZ GONZALEZ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411490"/>
              <a:ext cx="2157938" cy="204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387" y="4921235"/>
            <a:ext cx="1980000" cy="739208"/>
            <a:chOff x="5016000" y="2142725"/>
            <a:chExt cx="2157939" cy="116860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6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8982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3828" y="2614657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1124" y="3568656"/>
            <a:ext cx="1980000" cy="1201481"/>
            <a:chOff x="5016000" y="2264609"/>
            <a:chExt cx="2157939" cy="1899410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64609"/>
              <a:ext cx="2157939" cy="16620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LOPEZ GARZA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MARICELA VAZQUEZ MTZ.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GERARDO GARZA H.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JOSE L. GUEL ZAPATA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9295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7136" y="2613545"/>
            <a:ext cx="1980000" cy="791296"/>
            <a:chOff x="5016000" y="2349501"/>
            <a:chExt cx="2157939" cy="1250953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097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9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7003" y="4220554"/>
            <a:ext cx="1980000" cy="507490"/>
            <a:chOff x="5016000" y="2591654"/>
            <a:chExt cx="2157939" cy="802288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591654"/>
              <a:ext cx="2157939" cy="63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444673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32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7080" y="5008432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SAUCEDO VILLANUEVA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EM10354</a:t>
              </a:r>
              <a:r>
                <a:rPr lang="es-ES" sz="800" dirty="0" smtClean="0">
                  <a:solidFill>
                    <a:prstClr val="black"/>
                  </a:solidFill>
                </a:rPr>
                <a:t> Vigilante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1984989"/>
            <a:ext cx="1980000" cy="388800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SONORA</a:t>
              </a: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359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2789797"/>
            <a:ext cx="1980000" cy="604943"/>
            <a:chOff x="5016000" y="1040449"/>
            <a:chExt cx="2157939" cy="66170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EM06207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E. LUGO FERNÁNDEZ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M. MARTINEZ TORRES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67653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55182" y="2962677"/>
            <a:ext cx="1980000" cy="1134915"/>
            <a:chOff x="5008150" y="716121"/>
            <a:chExt cx="2157939" cy="1794172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55967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ESTRELLA SERRATO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LEIJA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27579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645" y="3860469"/>
            <a:ext cx="1980000" cy="631984"/>
            <a:chOff x="5016000" y="1040447"/>
            <a:chExt cx="2157939" cy="999099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4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EM07733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GALLEGOS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05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3858540"/>
            <a:ext cx="1980000" cy="545783"/>
            <a:chOff x="5016000" y="1040449"/>
            <a:chExt cx="2157939" cy="86282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337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GALLEGOS PONCE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EM03859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ADOLFO GARZA GARZA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87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6430" y="29311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MELENDEZ VALERO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EM02665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Maquinaria Pesada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>
            <a:off x="6097772" y="1319408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1138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11317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354315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12492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352901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31734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7554" y="2372326"/>
            <a:ext cx="1980000" cy="794570"/>
            <a:chOff x="5016000" y="1040449"/>
            <a:chExt cx="2157939" cy="12561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136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MANCHA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EM06891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ABELARDO SANCHEZ VAZQUEZ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20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470993"/>
            <a:ext cx="1980000" cy="573991"/>
            <a:chOff x="5016000" y="1040449"/>
            <a:chExt cx="2157939" cy="907416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729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</a:t>
              </a:r>
              <a:r>
                <a:rPr lang="es-ES" sz="1000" b="1" dirty="0">
                  <a:solidFill>
                    <a:prstClr val="black"/>
                  </a:solidFill>
                </a:rPr>
                <a:t>A. MACIAS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YOLANDA GONZALEZ OSUNA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33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30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841" y="2952763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ULISES CAMPORREDONDO RAMOS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EM10328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0" y="0"/>
            <a:ext cx="11334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Calibri" panose="020F0502020204030204" pitchFamily="34" charset="0"/>
              </a:rPr>
              <a:t>EM10078</a:t>
            </a:r>
            <a:r>
              <a:rPr lang="es-MX" dirty="0"/>
              <a:t> </a:t>
            </a: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8" y="3705121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A. ONOFRE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8" y="4451366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 VILLALON VALLEJO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EM10343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3163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495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7967" y="22279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061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GOMEZ DOMINGUEZ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3" name="Conector recto 42"/>
          <p:cNvCxnSpPr/>
          <p:nvPr/>
        </p:nvCxnSpPr>
        <p:spPr>
          <a:xfrm>
            <a:off x="341226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2874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>
            <a:off x="876531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81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OFILIA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2545" y="1268029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223732" y="201406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103493" y="142837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4380" y="2314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4955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9871" y="23140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8667" y="23193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1670" y="2317846"/>
            <a:ext cx="1980000" cy="388800"/>
            <a:chOff x="5016000" y="919995"/>
            <a:chExt cx="2157939" cy="653400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6146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38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0557" y="23192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RADAMES MORALES MONDRAGÓN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218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MARIA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ESTHER RODRIGUEZ </a:t>
              </a:r>
              <a:r>
                <a:rPr lang="es-ES" sz="1000" b="1" dirty="0">
                  <a:solidFill>
                    <a:prstClr val="black"/>
                  </a:solidFill>
                </a:rPr>
                <a:t>MEJIA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0188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ECONOMICO  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3732" y="232250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AMAYA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EM07099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7" name="Conector recto 1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987" y="1259542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16972"/>
            <a:ext cx="1980000" cy="555095"/>
            <a:chOff x="5016000" y="1040449"/>
            <a:chExt cx="2157939" cy="75074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05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EM08369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ROSAURA L. REYES DE LEON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HERNANDEZ ESPARZA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8263"/>
              <a:ext cx="2157939" cy="2129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7962" y="2322504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M. OSORIA RANGEL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RODRIGUEZ GALAZ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3595" y="2318517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JORGE M. BRACHO DIAZ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ELAINE AGUAYO MOYEDA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Asistentes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79652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HERNANDEZ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9625"/>
            <a:ext cx="2340000" cy="379240"/>
            <a:chOff x="5016000" y="1040449"/>
            <a:chExt cx="2157939" cy="645215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TRANSPARENCIA </a:t>
            </a: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Y ACCESO A LA INFORMACION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A. RAMIREZ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Y. REBOLLOZA CIBRIAN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JOEL GAYTAN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J. FLORES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3121"/>
            <a:ext cx="2340000" cy="379240"/>
            <a:chOff x="5016000" y="1040449"/>
            <a:chExt cx="2157939" cy="64521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4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 flipV="1">
            <a:off x="5103378" y="2075863"/>
            <a:ext cx="25563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6107" y="2806398"/>
            <a:ext cx="1980000" cy="503466"/>
            <a:chOff x="5016000" y="1040447"/>
            <a:chExt cx="2157939" cy="795925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936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EM05609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A. GARCIA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187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(o)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459" y="2831971"/>
            <a:ext cx="1980000" cy="517204"/>
            <a:chOff x="5016000" y="1040447"/>
            <a:chExt cx="2157939" cy="817644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276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EM06494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FERNANDO BRICEÑO FALCON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35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8027479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163248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74904" y="30451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VADIM A. LOPEZ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09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JAIRO SALAZAR CARILLO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EM08641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44410" y="30402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ELSA DE MARIA RUIZ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3"/>
            <a:ext cx="1980000" cy="847212"/>
            <a:chOff x="5016000" y="1040447"/>
            <a:chExt cx="2157939" cy="1339352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452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MEZTA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69671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4"/>
            <a:ext cx="1980000" cy="512991"/>
            <a:chOff x="5016000" y="1040447"/>
            <a:chExt cx="2157939" cy="810983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2629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V. GARCIA VALLEJO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69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4555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532" y="2933670"/>
            <a:ext cx="1980002" cy="732754"/>
            <a:chOff x="5015999" y="1040448"/>
            <a:chExt cx="2157941" cy="84560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74668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NAJERA AREVALO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93824"/>
              <a:ext cx="2157939" cy="1922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0532" y="1265309"/>
            <a:ext cx="2342576" cy="379240"/>
            <a:chOff x="5016000" y="1040449"/>
            <a:chExt cx="2157939" cy="645215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ADULTO MAYOR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6099485" y="1396848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0000546" y="199762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96967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2203998" y="199919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123" y="1263756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260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LUCIA G. CALLEROS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EM09812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07" y="2323855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CUELLAR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1598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SALMA G. JIMENEZ JIMENEZ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EM09814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4924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44163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1459" y="2231999"/>
            <a:ext cx="1980001" cy="768245"/>
            <a:chOff x="5016000" y="1040450"/>
            <a:chExt cx="2157940" cy="121450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103820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RAMIREZ </a:t>
              </a:r>
              <a:r>
                <a:rPr lang="es-ES" sz="1000" b="1" dirty="0">
                  <a:solidFill>
                    <a:schemeClr val="tx1"/>
                  </a:solidFill>
                </a:rPr>
                <a:t>CASTAÑEDA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0459"/>
              <a:ext cx="2157939" cy="2344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2707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2221294"/>
            <a:ext cx="1980001" cy="528509"/>
            <a:chOff x="5016000" y="1040448"/>
            <a:chExt cx="2157940" cy="83551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6560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FRANCISCO JARAMILLO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ROBLES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2"/>
            <a:ext cx="1980000" cy="766866"/>
            <a:chOff x="5016000" y="1040447"/>
            <a:chExt cx="2157939" cy="1106170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897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EM10285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DIEGO MTZ. DE LOS ANGELES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RIOS OLVEDA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LEIJA GONZALEZ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1211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561" y="2223110"/>
            <a:ext cx="1980000" cy="537208"/>
            <a:chOff x="5016000" y="1040449"/>
            <a:chExt cx="2157939" cy="849268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63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EM10291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JENNIFER GARCIA ALVARADO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EM10344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JULISSA MONTELONGO B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.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521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173" y="3051254"/>
            <a:ext cx="1980000" cy="718665"/>
            <a:chOff x="5016000" y="1040447"/>
            <a:chExt cx="2157939" cy="1136131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PEREZ RIOS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20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93899" y="3061958"/>
            <a:ext cx="1980000" cy="561793"/>
            <a:chOff x="5016000" y="1556370"/>
            <a:chExt cx="2157939" cy="888136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0"/>
              <a:ext cx="2157939" cy="6641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IMELDA ARVIZU PORTILLO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00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00629" y="3054194"/>
            <a:ext cx="1980000" cy="680397"/>
            <a:chOff x="5016000" y="1040447"/>
            <a:chExt cx="2157939" cy="1075633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82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CASSANDRA GLZ.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815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4387" y="3056763"/>
            <a:ext cx="1980000" cy="777039"/>
            <a:chOff x="5016000" y="851537"/>
            <a:chExt cx="2157939" cy="1228415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7"/>
              <a:ext cx="2157939" cy="11028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JANETH JARAMILLO VARGAS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454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16691</TotalTime>
  <Words>8541</Words>
  <Application>Microsoft Office PowerPoint</Application>
  <PresentationFormat>Panorámica</PresentationFormat>
  <Paragraphs>2262</Paragraphs>
  <Slides>89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89</vt:i4>
      </vt:variant>
    </vt:vector>
  </HeadingPairs>
  <TitlesOfParts>
    <vt:vector size="95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</cp:lastModifiedBy>
  <cp:revision>742</cp:revision>
  <cp:lastPrinted>2023-05-15T20:35:57Z</cp:lastPrinted>
  <dcterms:created xsi:type="dcterms:W3CDTF">2022-02-24T11:34:15Z</dcterms:created>
  <dcterms:modified xsi:type="dcterms:W3CDTF">2023-10-05T17:55:38Z</dcterms:modified>
</cp:coreProperties>
</file>